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1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AEA8-B4C3-4B80-AA53-D342FDDB58EE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1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-share.ru/image/2336815.jpeg" TargetMode="External"/><Relationship Id="rId13" Type="http://schemas.openxmlformats.org/officeDocument/2006/relationships/hyperlink" Target="http://ess-sad8.ru/media/k2/items/cache/8240a1907e29481b04619a0df33df9ab_XL.jpg" TargetMode="External"/><Relationship Id="rId18" Type="http://schemas.openxmlformats.org/officeDocument/2006/relationships/audio" Target="../media/audio1.wav"/><Relationship Id="rId3" Type="http://schemas.openxmlformats.org/officeDocument/2006/relationships/hyperlink" Target="https://dominomusic.ru/?mp3=%D0%AE%D0%98%D0%94" TargetMode="External"/><Relationship Id="rId7" Type="http://schemas.openxmlformats.org/officeDocument/2006/relationships/hyperlink" Target="http://co8tula.ru/upload/iblock/456/456de75cad76b20392bb1377a6e0674d.jpg" TargetMode="External"/><Relationship Id="rId12" Type="http://schemas.openxmlformats.org/officeDocument/2006/relationships/hyperlink" Target="https://avatars.mds.yandex.net/get-pdb/1211668/3d6bc3c2-fc91-4725-bcf9-5bcdaa4198ef/s1200" TargetMode="External"/><Relationship Id="rId17" Type="http://schemas.openxmlformats.org/officeDocument/2006/relationships/image" Target="../media/image25.png"/><Relationship Id="rId2" Type="http://schemas.openxmlformats.org/officeDocument/2006/relationships/image" Target="../media/image1.jpg"/><Relationship Id="rId16" Type="http://schemas.openxmlformats.org/officeDocument/2006/relationships/hyperlink" Target="http://pimg.mycdn.me/getImage?disableStub=true&amp;type=VIDEO_S_720&amp;url=https://vdp.mycdn.me/getImage?id=1647644327&amp;idx=30&amp;thumbType=47&amp;f=1&amp;i=1&amp;uccuc=0&amp;signatureToken=XbP3YeWrFUZHr76egrBD3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ndekor.ru/wp-content/uploads/media/%D0%9F%D0%B0%D0%BC%D1%8F%D1%82%D0%BA%D0%B0-%D0%B4%D0%BB%D1%8F-%D0%BF%D0%B5%D1%88%D0%B5%D1%85%D0%BE%D0%B4%D0%BE%D0%B2/image7.jpeg" TargetMode="External"/><Relationship Id="rId11" Type="http://schemas.openxmlformats.org/officeDocument/2006/relationships/hyperlink" Target="https://image.freepik.com/free-vector/_29937-1278.jpg" TargetMode="External"/><Relationship Id="rId5" Type="http://schemas.openxmlformats.org/officeDocument/2006/relationships/hyperlink" Target="http://madou18kgo.ucoz.ru/_pu/1/44332803.jpg" TargetMode="External"/><Relationship Id="rId15" Type="http://schemas.openxmlformats.org/officeDocument/2006/relationships/hyperlink" Target="https://coachhartanah.com/wp-content/uploads/2018/12/taman-seri-bintang-kl-residents-happy-with-installation-of-traffic-lights.jpg" TargetMode="External"/><Relationship Id="rId10" Type="http://schemas.openxmlformats.org/officeDocument/2006/relationships/hyperlink" Target="https://doc4web.ru/uploads/files/34/33336/hello_html_m69fac6ab.png" TargetMode="External"/><Relationship Id="rId4" Type="http://schemas.openxmlformats.org/officeDocument/2006/relationships/hyperlink" Target="https://ds03.infourok.ru/uploads/ex/0888/00049c67-17a4c585/img14.jpg" TargetMode="External"/><Relationship Id="rId9" Type="http://schemas.openxmlformats.org/officeDocument/2006/relationships/hyperlink" Target="https://doc4web.ru/uploads/files/8/7149/hello_html_m250bdda4.jpg" TargetMode="External"/><Relationship Id="rId14" Type="http://schemas.openxmlformats.org/officeDocument/2006/relationships/hyperlink" Target="https://im0-tub-ru.yandex.net/i?id=ac227701d3486f890492d6eb30f2a9bf&amp;n=13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alenushka-nnov.ru/Materials/PDD/5_avtokreslo.jpg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://chus-yagodka.edusite.ru/images/p39_pdd11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s3.detkin-club.ru/images/news/12_5d3fbf78ac6fb.jpg" TargetMode="External"/><Relationship Id="rId11" Type="http://schemas.openxmlformats.org/officeDocument/2006/relationships/hyperlink" Target="https://mir-s3-cdn-cf.behance.net/projects/max_808/5f436a67112395.5b2e2dc75f117.png" TargetMode="External"/><Relationship Id="rId5" Type="http://schemas.openxmlformats.org/officeDocument/2006/relationships/hyperlink" Target="https://ds04.infourok.ru/uploads/ex/120e/00089d8d-f329d079/img20.jpg" TargetMode="External"/><Relationship Id="rId10" Type="http://schemas.openxmlformats.org/officeDocument/2006/relationships/hyperlink" Target="https://i.pinimg.com/474x/f3/90/f7/f390f77722bfe48b392142e236b957e6--transportation-kit-digital.jpg" TargetMode="External"/><Relationship Id="rId4" Type="http://schemas.openxmlformats.org/officeDocument/2006/relationships/hyperlink" Target="https://cdn3.vectorstock.com/i/1000x1000/06/62/children-playing-sports-in-the-park-vector-11510662.jpg" TargetMode="External"/><Relationship Id="rId9" Type="http://schemas.openxmlformats.org/officeDocument/2006/relationships/hyperlink" Target="https://thumbs.dreamstime.com/b/%D1%83%D0%BF%D1%80%D0%B0%D0%B2-%D1%8F%D1%82%D1%8C-%D1%81%D0%B5%D0%BC%D0%B5%D0%B9%D0%BD%D0%BE%D0%B3%D0%BE-%D0%B0%D0%B2%D1%82%D0%BE%D0%BC%D0%BE%D0%B1%D0%B8-%D1%8F-%D0%B2%D0%B8-%D1%81%D0%BF%D0%B5%D1%80%D0%B5-%D0%B8-5549302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3651968"/>
            <a:ext cx="4822154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правила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для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младших школьников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1183497" y="3225179"/>
            <a:ext cx="1826559" cy="2996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43608" y="2197417"/>
            <a:ext cx="734688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Comic Sans MS" pitchFamily="66" charset="0"/>
              </a:rPr>
              <a:t>Безопасная дорога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702" y="631232"/>
            <a:ext cx="8623966" cy="40011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"Летний марафон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интерактивных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презентаций"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336" y="1031342"/>
            <a:ext cx="2124322" cy="5052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55776" y="5147416"/>
            <a:ext cx="724947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Шипилова В.В., учитель начальных классов                                                  ГБОУ СОШ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с.Новокуровка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                                                      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Хворостянский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район             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Самарская область </a:t>
            </a:r>
            <a:endParaRPr lang="ru-RU" sz="1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Управляющая кнопка: сведения 1">
            <a:hlinkClick r:id="rId5" action="ppaction://hlinksldjump" highlightClick="1"/>
          </p:cNvPr>
          <p:cNvSpPr/>
          <p:nvPr/>
        </p:nvSpPr>
        <p:spPr>
          <a:xfrm>
            <a:off x="6918931" y="5895412"/>
            <a:ext cx="360000" cy="360000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" action="ppaction://hlinkshowjump?jump=nextslide">
              <a:snd r:embed="rId6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Светофор твой друг и помощник!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8" y="1326149"/>
            <a:ext cx="2124000" cy="38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28382" y="2132856"/>
            <a:ext cx="57802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КРАСНЫМ глазом </a:t>
            </a:r>
          </a:p>
          <a:p>
            <a:endParaRPr lang="ru-RU" sz="2800" b="1" dirty="0" smtClean="0"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    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заморгает —</a:t>
            </a:r>
          </a:p>
          <a:p>
            <a:endParaRPr lang="ru-RU" sz="2800" b="1" dirty="0" smtClean="0"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СТОЙ! ЗАМРИ как часовой!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endParaRPr lang="ru-RU" sz="2800" b="1" dirty="0"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Светофор твой друг и помощник!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8382" y="2132856"/>
            <a:ext cx="57802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ЖЁЛТЫЙ свет</a:t>
            </a:r>
          </a:p>
          <a:p>
            <a:endParaRPr lang="ru-RU" sz="2800" b="1" dirty="0" smtClean="0"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предупреждает: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</a:p>
          <a:p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н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 дорогу – ни ногой!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endParaRPr lang="ru-RU" sz="2800" b="1" dirty="0"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5" y="1196752"/>
            <a:ext cx="2124000" cy="405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9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Светофор твой друг и помощник!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8382" y="2132856"/>
            <a:ext cx="57802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 ЗЕЛЁНЫЙ – ОТОМРИ!</a:t>
            </a: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Путь свободен впереди!</a:t>
            </a:r>
            <a:endParaRPr lang="ru-RU" sz="2800" b="1" dirty="0"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" b="100000" l="0" r="98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2" y="1332618"/>
            <a:ext cx="2124000" cy="379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764704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Всегда пропускай специальные машины, если даже горит зелёный свет!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47664" y="2420888"/>
            <a:ext cx="6120680" cy="338437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514841"/>
            <a:ext cx="6000362" cy="31393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Если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ты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велосипедист</a:t>
            </a:r>
            <a:endParaRPr lang="ru-RU" sz="6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611560" y="548680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66842"/>
            <a:ext cx="759633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Помни,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что 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катаясь </a:t>
            </a:r>
            <a:endParaRPr lang="ru-RU" sz="4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на 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велосипеде</a:t>
            </a: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 ты 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тоже </a:t>
            </a: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являешься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участником </a:t>
            </a:r>
            <a:endParaRPr lang="ru-RU" sz="4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дорожного 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движения.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143509" y="548680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Детям до 14 лет на велосипеде нельзя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выезжать за территорию своего двора!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01016" y="2060848"/>
            <a:ext cx="5976664" cy="367240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39644" y="764704"/>
            <a:ext cx="8153400" cy="172819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Чтобы перебраться через проезжую часть</a:t>
            </a:r>
          </a:p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а велосипеде, надо перейти по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пешеходному переходу, а велосипед</a:t>
            </a:r>
          </a:p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ести рядом.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2636912"/>
            <a:ext cx="4473832" cy="338437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5487" y="682818"/>
            <a:ext cx="6696744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Есть у меня велосипед,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Но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, нет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14 лет.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Пока катаюсь во дворе,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Где безопасно детворе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И даже в дом соседний к деду: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Я  через улицу не еду,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А на зелёный свет иду,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Велосипед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Под руль веду!!!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41565" y="1628800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70" l="0" r="100000">
                        <a14:foregroundMark x1="61846" y1="86968" x2="61231" y2="94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91" y="3844403"/>
            <a:ext cx="2040021" cy="236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право 10">
            <a:hlinkClick r:id="" action="ppaction://hlinkshowjump?jump=nextslide">
              <a:snd r:embed="rId6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1546" y="1514841"/>
            <a:ext cx="4108817" cy="31393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Если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ты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пассажир</a:t>
            </a:r>
            <a:endParaRPr lang="ru-RU" sz="6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611560" y="548680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право 8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2574" y="728112"/>
            <a:ext cx="4777858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Ежегодно на дорогах и улицах городов </a:t>
            </a:r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и </a:t>
            </a:r>
            <a:r>
              <a:rPr lang="ru-RU" sz="3200" b="1" smtClean="0">
                <a:solidFill>
                  <a:srgbClr val="002060"/>
                </a:solidFill>
                <a:latin typeface="Comic Sans MS" pitchFamily="66" charset="0"/>
              </a:rPr>
              <a:t>сёл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совершаются сотни дорожно-транспортных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происшествий,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в результате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которых десятки детей погибают и сотни получают ранения и травмы.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1043608" y="1226369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Всегда пристёгивайся!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А для маленьких детей должно быть специальное автомобильное кресло!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1096" y="2780928"/>
            <a:ext cx="4536504" cy="302433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Не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отвлекай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водителя 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во время движения!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712" y="1899320"/>
            <a:ext cx="5616624" cy="390594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8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Не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открывай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двери во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время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движения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!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73124" y="1889478"/>
            <a:ext cx="4419156" cy="432012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Не выходите из машины до её полной </a:t>
            </a:r>
            <a:endParaRPr lang="ru-RU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остановки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56" y="1889478"/>
            <a:ext cx="6336704" cy="377177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Ожидая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транспортное средство,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нужно стоять на тротуаре и ни в коем случае </a:t>
            </a:r>
            <a:endParaRPr lang="ru-RU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не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на дороге!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61056" y="2547036"/>
            <a:ext cx="5256584" cy="355574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9228"/>
            <a:ext cx="7380312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Будь внимателен на дороге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! </a:t>
            </a: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Ведь соблюдая простые правила дорожного </a:t>
            </a:r>
          </a:p>
          <a:p>
            <a:pPr algn="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движения, ты сохранишь свою</a:t>
            </a:r>
          </a:p>
          <a:p>
            <a:pPr algn="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жизнь и здоровье</a:t>
            </a: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!</a:t>
            </a:r>
          </a:p>
          <a:p>
            <a:pPr algn="r">
              <a:buNone/>
            </a:pP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r">
              <a:buNone/>
            </a:pP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179512" y="1845558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7559904" y="5639152"/>
            <a:ext cx="720000" cy="720000"/>
          </a:xfrm>
          <a:prstGeom prst="mathMultiply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620688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Источники 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82353"/>
            <a:ext cx="774442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>
                <a:hlinkClick r:id="rId3"/>
              </a:rPr>
              <a:t>https://dominomusic.ru/?mp3=%D0%AE%D0%98%D0%94</a:t>
            </a:r>
            <a:r>
              <a:rPr lang="ru-RU" sz="1600" dirty="0"/>
              <a:t>    </a:t>
            </a:r>
            <a:endParaRPr lang="ru-RU" sz="1600" dirty="0" smtClean="0"/>
          </a:p>
          <a:p>
            <a:r>
              <a:rPr lang="ru-RU" sz="1600" u="sng" dirty="0" smtClean="0">
                <a:hlinkClick r:id="rId4"/>
              </a:rPr>
              <a:t>https</a:t>
            </a:r>
            <a:r>
              <a:rPr lang="ru-RU" sz="1600" u="sng" dirty="0">
                <a:hlinkClick r:id="rId4"/>
              </a:rPr>
              <a:t>://ds03.infourok.ru/uploads/ex/0888/00049c67-17a4c585/img14.jpg</a:t>
            </a:r>
            <a:r>
              <a:rPr lang="ru-RU" sz="1600" dirty="0"/>
              <a:t>      </a:t>
            </a:r>
            <a:endParaRPr lang="ru-RU" sz="1600" dirty="0" smtClean="0"/>
          </a:p>
          <a:p>
            <a:r>
              <a:rPr lang="ru-RU" sz="1600" u="sng" dirty="0" smtClean="0">
                <a:hlinkClick r:id="rId5"/>
              </a:rPr>
              <a:t>http</a:t>
            </a:r>
            <a:r>
              <a:rPr lang="ru-RU" sz="1600" u="sng" dirty="0">
                <a:hlinkClick r:id="rId5"/>
              </a:rPr>
              <a:t>://madou18kgo.ucoz.ru/_</a:t>
            </a:r>
            <a:r>
              <a:rPr lang="ru-RU" sz="1600" u="sng" dirty="0" smtClean="0">
                <a:hlinkClick r:id="rId5"/>
              </a:rPr>
              <a:t>pu/1/44332803.jpg</a:t>
            </a:r>
            <a:endParaRPr lang="ru-RU" sz="1600" dirty="0"/>
          </a:p>
          <a:p>
            <a:r>
              <a:rPr lang="ru-RU" sz="1600" u="sng" dirty="0">
                <a:hlinkClick r:id="rId6"/>
              </a:rPr>
              <a:t>https://sundekor.ru/wp-content/uploads/media/%D0%9F%D0%B0%D0</a:t>
            </a:r>
            <a:r>
              <a:rPr lang="ru-RU" sz="1600" u="sng" dirty="0" smtClean="0">
                <a:hlinkClick r:id="rId6"/>
              </a:rPr>
              <a:t>%</a:t>
            </a:r>
          </a:p>
          <a:p>
            <a:r>
              <a:rPr lang="ru-RU" sz="1600" u="sng" dirty="0" smtClean="0">
                <a:hlinkClick r:id="rId6"/>
              </a:rPr>
              <a:t>BC%D1%8F%D1%82%D0%BA%D0%B0-</a:t>
            </a:r>
            <a:r>
              <a:rPr lang="ru-RU" sz="1600" u="sng" dirty="0">
                <a:hlinkClick r:id="rId6"/>
              </a:rPr>
              <a:t>%D0%B4%D0%BB%D1%8F-%</a:t>
            </a:r>
            <a:r>
              <a:rPr lang="ru-RU" sz="1600" u="sng" dirty="0" smtClean="0">
                <a:hlinkClick r:id="rId6"/>
              </a:rPr>
              <a:t>D0%B</a:t>
            </a:r>
          </a:p>
          <a:p>
            <a:r>
              <a:rPr lang="ru-RU" sz="1600" u="sng" dirty="0" smtClean="0">
                <a:hlinkClick r:id="rId6"/>
              </a:rPr>
              <a:t>F%D0%B5%D1%88%D0%B5%D1%85%D0%BE%D0%B4%D0%BE%D0%B2/image7.jpeg</a:t>
            </a:r>
            <a:r>
              <a:rPr lang="ru-RU" sz="1600" dirty="0" smtClean="0"/>
              <a:t>   </a:t>
            </a:r>
            <a:endParaRPr lang="ru-RU" sz="1600" dirty="0"/>
          </a:p>
          <a:p>
            <a:r>
              <a:rPr lang="ru-RU" sz="1600" u="sng" dirty="0">
                <a:hlinkClick r:id="rId7"/>
              </a:rPr>
              <a:t>http://co8tula.ru/upload/iblock/456/456de75cad76b20392bb1377a6e0674d.jpg</a:t>
            </a:r>
            <a:r>
              <a:rPr lang="ru-RU" sz="1600" dirty="0"/>
              <a:t>    </a:t>
            </a:r>
          </a:p>
          <a:p>
            <a:r>
              <a:rPr lang="ru-RU" sz="1600" u="sng" dirty="0">
                <a:hlinkClick r:id="rId8"/>
              </a:rPr>
              <a:t>https://slide-share.ru/image/2336815.jpeg</a:t>
            </a:r>
            <a:r>
              <a:rPr lang="ru-RU" sz="1600" dirty="0"/>
              <a:t>   </a:t>
            </a:r>
          </a:p>
          <a:p>
            <a:r>
              <a:rPr lang="ru-RU" sz="1600" u="sng" dirty="0">
                <a:hlinkClick r:id="rId9"/>
              </a:rPr>
              <a:t>https://doc4web.ru/uploads/files/8/7149/hello_html_m250bdda4.jpg</a:t>
            </a:r>
            <a:r>
              <a:rPr lang="ru-RU" sz="1600" dirty="0"/>
              <a:t>  </a:t>
            </a:r>
          </a:p>
          <a:p>
            <a:r>
              <a:rPr lang="ru-RU" sz="1600" u="sng" dirty="0">
                <a:hlinkClick r:id="rId10"/>
              </a:rPr>
              <a:t>https://doc4web.ru/uploads/files/34/33336/hello_html_m69fac6ab.png</a:t>
            </a:r>
            <a:r>
              <a:rPr lang="ru-RU" sz="1600" dirty="0"/>
              <a:t>   </a:t>
            </a:r>
          </a:p>
          <a:p>
            <a:r>
              <a:rPr lang="ru-RU" sz="1600" u="sng" dirty="0">
                <a:hlinkClick r:id="rId11"/>
              </a:rPr>
              <a:t>https://image.freepik.com/free-vector/_29937-1278.jpg</a:t>
            </a:r>
            <a:r>
              <a:rPr lang="ru-RU" sz="1600" dirty="0"/>
              <a:t>   </a:t>
            </a:r>
          </a:p>
          <a:p>
            <a:r>
              <a:rPr lang="ru-RU" sz="1600" u="sng" dirty="0">
                <a:hlinkClick r:id="rId12"/>
              </a:rPr>
              <a:t>https://</a:t>
            </a:r>
            <a:r>
              <a:rPr lang="ru-RU" sz="1600" u="sng" dirty="0" smtClean="0">
                <a:hlinkClick r:id="rId12"/>
              </a:rPr>
              <a:t>avatars.mds.yandex.net/get-pdb/1211668/3d6bc3c2-fc91-4725-bcf9-5bcdaa</a:t>
            </a:r>
          </a:p>
          <a:p>
            <a:r>
              <a:rPr lang="ru-RU" sz="1600" u="sng" dirty="0" smtClean="0">
                <a:hlinkClick r:id="rId12"/>
              </a:rPr>
              <a:t>4198ef/s1200</a:t>
            </a:r>
            <a:endParaRPr lang="ru-RU" sz="1600" dirty="0"/>
          </a:p>
          <a:p>
            <a:r>
              <a:rPr lang="ru-RU" sz="1600" u="sng" dirty="0">
                <a:hlinkClick r:id="rId13"/>
              </a:rPr>
              <a:t>http://ess-sad8.ru/media/k2/items/cache/8240a1907e29481b04619a0df33df9ab_XL.jpg</a:t>
            </a:r>
            <a:r>
              <a:rPr lang="ru-RU" sz="1600" dirty="0"/>
              <a:t>   </a:t>
            </a:r>
          </a:p>
          <a:p>
            <a:r>
              <a:rPr lang="ru-RU" sz="1600" u="sng" dirty="0">
                <a:hlinkClick r:id="rId14"/>
              </a:rPr>
              <a:t>https://im0-tub-ru.yandex.net/i?id=ac227701d3486f890492d6eb30f2a9bf&amp;n=13</a:t>
            </a:r>
            <a:r>
              <a:rPr lang="ru-RU" sz="1600" dirty="0"/>
              <a:t>     </a:t>
            </a:r>
          </a:p>
          <a:p>
            <a:r>
              <a:rPr lang="ru-RU" sz="1600" u="sng" dirty="0">
                <a:hlinkClick r:id="rId15"/>
              </a:rPr>
              <a:t>https://</a:t>
            </a:r>
            <a:r>
              <a:rPr lang="ru-RU" sz="1600" u="sng" dirty="0" smtClean="0">
                <a:hlinkClick r:id="rId15"/>
              </a:rPr>
              <a:t>coachhartanah.com/wp-content/uploads/2018/12/taman-seri-bintang-kl-</a:t>
            </a:r>
          </a:p>
          <a:p>
            <a:r>
              <a:rPr lang="ru-RU" sz="1600" u="sng" dirty="0" smtClean="0">
                <a:hlinkClick r:id="rId15"/>
              </a:rPr>
              <a:t>residents-happy-with-installation-of-traffic-lights.jpg</a:t>
            </a:r>
            <a:r>
              <a:rPr lang="ru-RU" sz="1600" dirty="0" smtClean="0"/>
              <a:t>  </a:t>
            </a:r>
            <a:endParaRPr lang="ru-RU" sz="1600" dirty="0"/>
          </a:p>
          <a:p>
            <a:r>
              <a:rPr lang="ru-RU" sz="1600" u="sng" dirty="0">
                <a:hlinkClick r:id="rId16"/>
              </a:rPr>
              <a:t>http://pimg.mycdn.me/getImage?disableStub=true&amp;type=VIDEO_S_720&amp;url=https</a:t>
            </a:r>
            <a:r>
              <a:rPr lang="ru-RU" sz="1600" u="sng" dirty="0" smtClean="0">
                <a:hlinkClick r:id="rId16"/>
              </a:rPr>
              <a:t>%</a:t>
            </a:r>
          </a:p>
          <a:p>
            <a:r>
              <a:rPr lang="ru-RU" sz="1600" u="sng" dirty="0" smtClean="0">
                <a:hlinkClick r:id="rId16"/>
              </a:rPr>
              <a:t>3A%2F%2Fvdp.mycdn.me%2FgetImage%3Fid%3D1647644327%26idx%3D30%26thumb</a:t>
            </a:r>
          </a:p>
          <a:p>
            <a:r>
              <a:rPr lang="ru-RU" sz="1600" u="sng" dirty="0" smtClean="0">
                <a:hlinkClick r:id="rId16"/>
              </a:rPr>
              <a:t>Type%3D47%26f%3D1%26i%3D1%26uccuc%3D0&amp;signatureToken=XbP3YeWrFUZ</a:t>
            </a:r>
          </a:p>
          <a:p>
            <a:r>
              <a:rPr lang="ru-RU" sz="1600" u="sng" dirty="0" smtClean="0">
                <a:hlinkClick r:id="rId16"/>
              </a:rPr>
              <a:t>Hr76egrBD3A</a:t>
            </a:r>
            <a:r>
              <a:rPr lang="ru-RU" sz="1600" dirty="0" smtClean="0"/>
              <a:t>        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>
            <a:off x="7452320" y="620688"/>
            <a:ext cx="900100" cy="147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право 8">
            <a:hlinkClick r:id="" action="ppaction://hlinkshowjump?jump=nextslide">
              <a:snd r:embed="rId18" name="coin.wav"/>
            </a:hlinkClick>
          </p:cNvPr>
          <p:cNvSpPr/>
          <p:nvPr/>
        </p:nvSpPr>
        <p:spPr>
          <a:xfrm>
            <a:off x="7722370" y="6029828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3975420" y="4750505"/>
            <a:ext cx="900100" cy="147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779912" y="620688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Источники 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82353"/>
            <a:ext cx="801572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>
                <a:hlinkClick r:id="rId4"/>
              </a:rPr>
              <a:t>https://</a:t>
            </a:r>
            <a:r>
              <a:rPr lang="ru-RU" sz="1600" u="sng" dirty="0" smtClean="0">
                <a:hlinkClick r:id="rId4"/>
              </a:rPr>
              <a:t>cdn3.vectorstock.com/i/1000x1000/06/62/children-playing-sports-in-the-park</a:t>
            </a:r>
          </a:p>
          <a:p>
            <a:r>
              <a:rPr lang="ru-RU" sz="1600" u="sng" dirty="0" smtClean="0">
                <a:hlinkClick r:id="rId4"/>
              </a:rPr>
              <a:t>-</a:t>
            </a:r>
            <a:r>
              <a:rPr lang="ru-RU" sz="1600" u="sng" dirty="0">
                <a:hlinkClick r:id="rId4"/>
              </a:rPr>
              <a:t>vector-11510662.jpg</a:t>
            </a:r>
            <a:r>
              <a:rPr lang="ru-RU" sz="1600" dirty="0"/>
              <a:t>   </a:t>
            </a:r>
          </a:p>
          <a:p>
            <a:r>
              <a:rPr lang="ru-RU" sz="1600" u="sng" dirty="0">
                <a:hlinkClick r:id="rId5"/>
              </a:rPr>
              <a:t>https://ds04.infourok.ru/uploads/ex/120e/00089d8d-f329d079/img20.jpg</a:t>
            </a:r>
            <a:r>
              <a:rPr lang="ru-RU" sz="1600" dirty="0"/>
              <a:t>   </a:t>
            </a:r>
          </a:p>
          <a:p>
            <a:r>
              <a:rPr lang="ru-RU" sz="1600" u="sng" dirty="0">
                <a:hlinkClick r:id="rId6"/>
              </a:rPr>
              <a:t>http://ds3.detkin-club.ru/images/news/12_5d3fbf78ac6fb.jpg</a:t>
            </a:r>
            <a:r>
              <a:rPr lang="ru-RU" sz="1600" dirty="0"/>
              <a:t>   </a:t>
            </a:r>
          </a:p>
          <a:p>
            <a:r>
              <a:rPr lang="ru-RU" sz="1600" u="sng" dirty="0">
                <a:hlinkClick r:id="rId7"/>
              </a:rPr>
              <a:t>http://chus-yagodka.edusite.ru/images/p39_pdd11.jpg</a:t>
            </a:r>
            <a:r>
              <a:rPr lang="ru-RU" sz="1600" dirty="0"/>
              <a:t>   </a:t>
            </a:r>
          </a:p>
          <a:p>
            <a:r>
              <a:rPr lang="ru-RU" sz="1600" u="sng" dirty="0">
                <a:hlinkClick r:id="rId8"/>
              </a:rPr>
              <a:t>http://alenushka-nnov.ru/Materials/PDD/5_avtokreslo.jpg</a:t>
            </a:r>
            <a:r>
              <a:rPr lang="ru-RU" sz="1600" dirty="0"/>
              <a:t>  </a:t>
            </a:r>
          </a:p>
          <a:p>
            <a:r>
              <a:rPr lang="ru-RU" sz="1600" u="sng" dirty="0">
                <a:hlinkClick r:id="rId9"/>
              </a:rPr>
              <a:t>https://thumbs.dreamstime.com/b/%D1%83%D0%BF%D1%80%D0%B0%D0%B2-%</a:t>
            </a:r>
            <a:r>
              <a:rPr lang="ru-RU" sz="1600" u="sng" dirty="0" smtClean="0">
                <a:hlinkClick r:id="rId9"/>
              </a:rPr>
              <a:t>D1</a:t>
            </a:r>
          </a:p>
          <a:p>
            <a:r>
              <a:rPr lang="ru-RU" sz="1600" u="sng" dirty="0" smtClean="0">
                <a:hlinkClick r:id="rId9"/>
              </a:rPr>
              <a:t>%</a:t>
            </a:r>
            <a:r>
              <a:rPr lang="ru-RU" sz="1600" u="sng" dirty="0">
                <a:hlinkClick r:id="rId9"/>
              </a:rPr>
              <a:t>8F%D1%82%D1%8C-%</a:t>
            </a:r>
            <a:r>
              <a:rPr lang="ru-RU" sz="1600" u="sng" dirty="0" smtClean="0">
                <a:hlinkClick r:id="rId9"/>
              </a:rPr>
              <a:t>D1%81%D0%B5%D0%BC%D0%B5%D0%B9%D0%BD%D0%B</a:t>
            </a:r>
          </a:p>
          <a:p>
            <a:r>
              <a:rPr lang="ru-RU" sz="1600" u="sng" dirty="0" smtClean="0">
                <a:hlinkClick r:id="rId9"/>
              </a:rPr>
              <a:t>E%D0%B3%D0%BE-</a:t>
            </a:r>
            <a:r>
              <a:rPr lang="ru-RU" sz="1600" u="sng" dirty="0">
                <a:hlinkClick r:id="rId9"/>
              </a:rPr>
              <a:t>%</a:t>
            </a:r>
            <a:r>
              <a:rPr lang="ru-RU" sz="1600" u="sng" dirty="0" smtClean="0">
                <a:hlinkClick r:id="rId9"/>
              </a:rPr>
              <a:t>D0%B0%D0%B2%D1%82%D0%BE%D0%BC%D0%BE%D0%B1%D</a:t>
            </a:r>
          </a:p>
          <a:p>
            <a:r>
              <a:rPr lang="ru-RU" sz="1600" u="sng" dirty="0" smtClean="0">
                <a:hlinkClick r:id="rId9"/>
              </a:rPr>
              <a:t>0%B8-</a:t>
            </a:r>
            <a:r>
              <a:rPr lang="ru-RU" sz="1600" u="sng" dirty="0">
                <a:hlinkClick r:id="rId9"/>
              </a:rPr>
              <a:t>%D1%8F-%D0%B2%D0%B8-%D1%81%D0%BF%D0%B5%D1%80%D0%B5-%</a:t>
            </a:r>
            <a:r>
              <a:rPr lang="ru-RU" sz="1600" u="sng" dirty="0" smtClean="0">
                <a:hlinkClick r:id="rId9"/>
              </a:rPr>
              <a:t>D0</a:t>
            </a:r>
          </a:p>
          <a:p>
            <a:r>
              <a:rPr lang="ru-RU" sz="1600" u="sng" dirty="0" smtClean="0">
                <a:hlinkClick r:id="rId9"/>
              </a:rPr>
              <a:t>%</a:t>
            </a:r>
            <a:r>
              <a:rPr lang="ru-RU" sz="1600" u="sng" dirty="0">
                <a:hlinkClick r:id="rId9"/>
              </a:rPr>
              <a:t>B8-55493023.jpg</a:t>
            </a:r>
            <a:r>
              <a:rPr lang="ru-RU" sz="1600" dirty="0"/>
              <a:t>       </a:t>
            </a:r>
          </a:p>
          <a:p>
            <a:r>
              <a:rPr lang="ru-RU" sz="1600" u="sng" dirty="0">
                <a:hlinkClick r:id="rId10"/>
              </a:rPr>
              <a:t>https://i.pinimg.com/474x/f3/90/f7/f390f77722bfe48b392142e236b957e6-</a:t>
            </a:r>
            <a:r>
              <a:rPr lang="ru-RU" sz="1600" u="sng" dirty="0" smtClean="0">
                <a:hlinkClick r:id="rId10"/>
              </a:rPr>
              <a:t>-</a:t>
            </a:r>
          </a:p>
          <a:p>
            <a:r>
              <a:rPr lang="ru-RU" sz="1600" u="sng" dirty="0" smtClean="0">
                <a:hlinkClick r:id="rId10"/>
              </a:rPr>
              <a:t>transportation-kit-digital.jpg</a:t>
            </a:r>
            <a:r>
              <a:rPr lang="ru-RU" sz="1600" dirty="0" smtClean="0"/>
              <a:t>     </a:t>
            </a:r>
            <a:endParaRPr lang="ru-RU" sz="1600" dirty="0"/>
          </a:p>
          <a:p>
            <a:r>
              <a:rPr lang="ru-RU" sz="1600" u="sng" dirty="0">
                <a:hlinkClick r:id="rId11"/>
              </a:rPr>
              <a:t>https://mir-s3-cdn-cf.behance.net/projects/max_808/5f436a67112395.5b2e2dc75f117.png</a:t>
            </a:r>
            <a:endParaRPr lang="ru-RU" sz="16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413435" y="5841996"/>
            <a:ext cx="360000" cy="360000"/>
          </a:xfrm>
          <a:prstGeom prst="actionButtonHom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2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164" y="764704"/>
            <a:ext cx="586410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Участники дорожного движения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1484784"/>
            <a:ext cx="2736304" cy="1980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400" y="1484784"/>
            <a:ext cx="2736000" cy="19800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3753256"/>
            <a:ext cx="2736000" cy="19800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3409836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пешеходы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603" y="3409836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водители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0224" y="5661248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пассажиры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Стрелка вправо 13">
            <a:hlinkClick r:id="" action="ppaction://hlinkshowjump?jump=nextslide">
              <a:snd r:embed="rId7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484784"/>
            <a:ext cx="3834704" cy="31393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Если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ты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пешеход</a:t>
            </a:r>
            <a:endParaRPr lang="ru-RU" sz="6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1043608" y="1226369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164" y="692696"/>
            <a:ext cx="589456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Где должны ходить пешеходы?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78403" y="1196752"/>
            <a:ext cx="4325845" cy="352839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4941168"/>
            <a:ext cx="6120680" cy="12524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Пешеходы должны ходить по тротуару или пешеходным дорожкам.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Как нужно идти по  дороге вне населённого пункта?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4941168"/>
            <a:ext cx="6336704" cy="11083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ужно идти по обочине навстречу транспортному потоку.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9772" y="1670498"/>
            <a:ext cx="4068452" cy="29523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Переходи улицу только по пешеходному переходу!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43708" y="1893315"/>
            <a:ext cx="5256584" cy="381642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Виды пешеходных переходов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1484784"/>
            <a:ext cx="2736304" cy="1980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400" y="1484784"/>
            <a:ext cx="2736000" cy="19800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3753256"/>
            <a:ext cx="2736000" cy="19800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31640" y="3409836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наземный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3409836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подземный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0224" y="5661248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надземный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Стрелка вправо 12">
            <a:hlinkClick r:id="" action="ppaction://hlinkshowjump?jump=nextslide">
              <a:snd r:embed="rId7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Светофор твой друг и помощник!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5085184"/>
            <a:ext cx="6120680" cy="11083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Переходи улицу только на зелёный сигнал светофора.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4" name="Picture 4" descr="http://sad15.vuktyl.com/images/file/%D0%9A%D0%B0%D1%80%D1%82%D0%B8%D0%BD%D0%BA%D0%B8/18-19/%D1%81%D0%B2%D0%B5%D1%82%D0%BE%D1%84%D0%BE%D1%80_%D0%BD%D0%B0_%D0%B3%D0%BB%D0%B0%D0%B2%D0%BD%D0%BE%D0%B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33" y="1239789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428</Words>
  <Application>Microsoft Office PowerPoint</Application>
  <PresentationFormat>Экран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валя</cp:lastModifiedBy>
  <cp:revision>40</cp:revision>
  <dcterms:created xsi:type="dcterms:W3CDTF">2019-12-14T15:50:51Z</dcterms:created>
  <dcterms:modified xsi:type="dcterms:W3CDTF">2021-08-18T03:31:23Z</dcterms:modified>
</cp:coreProperties>
</file>